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284" r:id="rId4"/>
    <p:sldId id="292" r:id="rId5"/>
    <p:sldId id="259" r:id="rId6"/>
    <p:sldId id="265" r:id="rId7"/>
    <p:sldId id="270" r:id="rId8"/>
    <p:sldId id="297" r:id="rId9"/>
    <p:sldId id="298" r:id="rId10"/>
    <p:sldId id="299" r:id="rId11"/>
    <p:sldId id="300" r:id="rId12"/>
    <p:sldId id="301" r:id="rId13"/>
    <p:sldId id="302" r:id="rId14"/>
    <p:sldId id="305" r:id="rId15"/>
    <p:sldId id="303" r:id="rId16"/>
    <p:sldId id="304" r:id="rId17"/>
    <p:sldId id="307" r:id="rId18"/>
    <p:sldId id="308" r:id="rId19"/>
    <p:sldId id="286" r:id="rId20"/>
    <p:sldId id="287" r:id="rId21"/>
    <p:sldId id="285" r:id="rId22"/>
    <p:sldId id="260" r:id="rId23"/>
    <p:sldId id="262" r:id="rId24"/>
    <p:sldId id="261" r:id="rId25"/>
    <p:sldId id="289" r:id="rId26"/>
    <p:sldId id="316" r:id="rId27"/>
    <p:sldId id="291" r:id="rId28"/>
    <p:sldId id="266" r:id="rId29"/>
    <p:sldId id="288" r:id="rId30"/>
    <p:sldId id="310" r:id="rId31"/>
    <p:sldId id="315" r:id="rId32"/>
    <p:sldId id="311" r:id="rId33"/>
    <p:sldId id="321" r:id="rId34"/>
    <p:sldId id="319" r:id="rId35"/>
    <p:sldId id="312" r:id="rId36"/>
    <p:sldId id="313" r:id="rId37"/>
    <p:sldId id="314" r:id="rId38"/>
    <p:sldId id="263" r:id="rId39"/>
    <p:sldId id="317" r:id="rId40"/>
    <p:sldId id="320" r:id="rId41"/>
    <p:sldId id="322" r:id="rId42"/>
    <p:sldId id="279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7E4E8D-636F-4A4D-B1D5-F80903EA6637}">
  <a:tblStyle styleId="{EC7E4E8D-636F-4A4D-B1D5-F80903EA6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/>
    <p:restoredTop sz="62850"/>
  </p:normalViewPr>
  <p:slideViewPr>
    <p:cSldViewPr snapToGrid="0" snapToObjects="1">
      <p:cViewPr varScale="1">
        <p:scale>
          <a:sx n="106" d="100"/>
          <a:sy n="106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29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42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908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6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10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838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213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98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6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49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73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96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436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020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685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86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705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68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465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959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7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63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907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496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451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98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241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2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190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02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95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000"/>
            </a:lvl1pPr>
            <a:lvl2pPr lvl="1" algn="ctr" rtl="0">
              <a:spcBef>
                <a:spcPts val="0"/>
              </a:spcBef>
              <a:buSzPct val="100000"/>
              <a:defRPr sz="3000"/>
            </a:lvl2pPr>
            <a:lvl3pPr lvl="2" algn="ctr" rtl="0">
              <a:spcBef>
                <a:spcPts val="0"/>
              </a:spcBef>
              <a:buSzPct val="100000"/>
              <a:defRPr sz="3000"/>
            </a:lvl3pPr>
            <a:lvl4pPr lvl="3" algn="ctr" rtl="0">
              <a:spcBef>
                <a:spcPts val="0"/>
              </a:spcBef>
              <a:buSzPct val="100000"/>
              <a:defRPr sz="3000"/>
            </a:lvl4pPr>
            <a:lvl5pPr lvl="4" algn="ctr" rtl="0">
              <a:spcBef>
                <a:spcPts val="0"/>
              </a:spcBef>
              <a:buSzPct val="100000"/>
              <a:defRPr sz="3000"/>
            </a:lvl5pPr>
            <a:lvl6pPr lvl="5" algn="ctr" rtl="0">
              <a:spcBef>
                <a:spcPts val="0"/>
              </a:spcBef>
              <a:buSzPct val="100000"/>
              <a:defRPr sz="3000"/>
            </a:lvl6pPr>
            <a:lvl7pPr lvl="6" algn="ctr" rtl="0">
              <a:spcBef>
                <a:spcPts val="0"/>
              </a:spcBef>
              <a:buSzPct val="100000"/>
              <a:defRPr sz="3000"/>
            </a:lvl7pPr>
            <a:lvl8pPr lvl="7" algn="ctr" rtl="0">
              <a:spcBef>
                <a:spcPts val="0"/>
              </a:spcBef>
              <a:buSzPct val="100000"/>
              <a:defRPr sz="3000"/>
            </a:lvl8pPr>
            <a:lvl9pPr lvl="8" algn="ctr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8E7CC3"/>
              </a:buClr>
              <a:buSzPct val="100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2868586" y="1256330"/>
            <a:ext cx="33870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>
                <a:latin typeface="+mj-lt"/>
              </a:rPr>
              <a:t>React Native</a:t>
            </a:r>
            <a:endParaRPr lang="en" sz="4000" dirty="0">
              <a:latin typeface="+mj-lt"/>
            </a:endParaRPr>
          </a:p>
        </p:txBody>
      </p:sp>
      <p:sp>
        <p:nvSpPr>
          <p:cNvPr id="3" name="Shape 258"/>
          <p:cNvSpPr txBox="1">
            <a:spLocks/>
          </p:cNvSpPr>
          <p:nvPr/>
        </p:nvSpPr>
        <p:spPr>
          <a:xfrm>
            <a:off x="2594113" y="2416130"/>
            <a:ext cx="3935945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 smtClean="0">
                <a:latin typeface="+mj-lt"/>
              </a:rPr>
              <a:t>Design / Develop / Build / Measure Once; 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Deploy Many?</a:t>
            </a:r>
            <a:endParaRPr lang="en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24" y="2615633"/>
            <a:ext cx="2718633" cy="1529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06" y="869163"/>
            <a:ext cx="2718637" cy="1529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24" y="995353"/>
            <a:ext cx="2659977" cy="1403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06" y="2616298"/>
            <a:ext cx="2718637" cy="15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9" y="1382030"/>
            <a:ext cx="4172319" cy="2345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7" y="1382030"/>
            <a:ext cx="4172318" cy="23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49" y="472271"/>
            <a:ext cx="2555547" cy="42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7" y="884256"/>
            <a:ext cx="198882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8" y="884256"/>
            <a:ext cx="198882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87" y="884256"/>
            <a:ext cx="198882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821912" cy="1016358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-US" i="1" dirty="0" smtClean="0">
                <a:latin typeface="+mn-lt"/>
              </a:rPr>
              <a:t>What about the other 98% of the world?</a:t>
            </a:r>
            <a:endParaRPr lang="en" i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08" y="2200590"/>
            <a:ext cx="2243295" cy="16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Ionic / Hybrid Mobile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Build once and target iOS, Android, and Windows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Leverage web skills</a:t>
            </a:r>
          </a:p>
          <a:p>
            <a:pPr marL="457200" indent="-355600"/>
            <a:r>
              <a:rPr lang="en-US" dirty="0">
                <a:latin typeface="+mn-lt"/>
              </a:rPr>
              <a:t>Ionic </a:t>
            </a:r>
            <a:r>
              <a:rPr lang="en-US" dirty="0" smtClean="0">
                <a:latin typeface="+mn-lt"/>
              </a:rPr>
              <a:t>had </a:t>
            </a:r>
            <a:r>
              <a:rPr lang="en-US" dirty="0">
                <a:latin typeface="+mn-lt"/>
              </a:rPr>
              <a:t>lots of </a:t>
            </a:r>
            <a:r>
              <a:rPr lang="en-US" dirty="0" smtClean="0">
                <a:latin typeface="+mn-lt"/>
              </a:rPr>
              <a:t>UI components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13525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52" y="783771"/>
            <a:ext cx="2029820" cy="3606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594" y="783771"/>
            <a:ext cx="2031676" cy="3606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92" y="793819"/>
            <a:ext cx="2025946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9" y="1557495"/>
            <a:ext cx="3223648" cy="22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Hybrid Mobile Challenges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Slow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Targeting different browser engines</a:t>
            </a:r>
          </a:p>
          <a:p>
            <a:pPr marL="457200" indent="-355600"/>
            <a:r>
              <a:rPr lang="en-US" dirty="0" smtClean="0">
                <a:latin typeface="+mn-lt"/>
              </a:rPr>
              <a:t>Same problems with CSS</a:t>
            </a:r>
          </a:p>
          <a:p>
            <a:pPr marL="457200" indent="-355600"/>
            <a:r>
              <a:rPr lang="en-US" dirty="0" smtClean="0">
                <a:latin typeface="+mn-lt"/>
              </a:rPr>
              <a:t>Same problems with JS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Cordova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Crosswalk??!!??</a:t>
            </a:r>
          </a:p>
        </p:txBody>
      </p:sp>
    </p:spTree>
    <p:extLst>
      <p:ext uri="{BB962C8B-B14F-4D97-AF65-F5344CB8AC3E}">
        <p14:creationId xmlns:p14="http://schemas.microsoft.com/office/powerpoint/2010/main" val="94668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React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9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6D9EEB"/>
                </a:solidFill>
                <a:latin typeface="+mn-lt"/>
              </a:rPr>
              <a:t>Hello!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FF9900"/>
                </a:solidFill>
                <a:latin typeface="+mn-lt"/>
              </a:rPr>
              <a:t>I am </a:t>
            </a:r>
            <a:r>
              <a:rPr lang="en-US" sz="1400" b="1" dirty="0" smtClean="0">
                <a:solidFill>
                  <a:srgbClr val="FF9900"/>
                </a:solidFill>
                <a:latin typeface="+mn-lt"/>
              </a:rPr>
              <a:t>Timothy Stewart</a:t>
            </a:r>
            <a:endParaRPr lang="en" sz="1400" b="1" dirty="0">
              <a:solidFill>
                <a:srgbClr val="FF9900"/>
              </a:solidFill>
              <a:latin typeface="+mn-l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+mn-lt"/>
              </a:rPr>
              <a:t>I am here </a:t>
            </a:r>
            <a:r>
              <a:rPr lang="en-US" sz="1400" dirty="0" smtClean="0">
                <a:latin typeface="+mn-lt"/>
              </a:rPr>
              <a:t>to talk about React Native</a:t>
            </a:r>
            <a:r>
              <a:rPr lang="en" sz="1400" dirty="0" smtClean="0">
                <a:latin typeface="+mn-lt"/>
              </a:rPr>
              <a:t>.</a:t>
            </a:r>
            <a:endParaRPr lang="en-US" sz="1400" dirty="0" smtClean="0">
              <a:latin typeface="+mn-lt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 dirty="0" smtClean="0">
                <a:latin typeface="+mn-lt"/>
              </a:rPr>
              <a:t>I like building software, playing games, and DIY projects.</a:t>
            </a:r>
            <a:endParaRPr lang="en" sz="1400" dirty="0">
              <a:latin typeface="+mn-lt"/>
            </a:endParaRP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+mn-lt"/>
              </a:rPr>
              <a:t>You can find me at https://</a:t>
            </a:r>
            <a:r>
              <a:rPr lang="en" sz="1400" dirty="0" smtClean="0">
                <a:latin typeface="+mn-lt"/>
              </a:rPr>
              <a:t>timothystewart.me</a:t>
            </a:r>
            <a:endParaRPr lang="en" sz="1400" dirty="0">
              <a:latin typeface="+mn-lt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75" y="397050"/>
            <a:ext cx="2002200" cy="200220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React is</a:t>
            </a:r>
            <a:r>
              <a:rPr lang="mr-IN" dirty="0" smtClean="0">
                <a:latin typeface="+mj-lt"/>
              </a:rPr>
              <a:t>…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>
                <a:latin typeface="+mn-lt"/>
              </a:rPr>
              <a:t>React </a:t>
            </a:r>
            <a:r>
              <a:rPr lang="en-US" dirty="0" smtClean="0">
                <a:latin typeface="+mn-lt"/>
              </a:rPr>
              <a:t>is a view library for creating UIs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Maintained by Facebook. 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Open Source 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It uses components that manage their own state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It uses an XML-like syntax called JSX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It can render client-side or on the server using Node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It’s really efficient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3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React Native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Native performance because it’s a native app</a:t>
            </a:r>
            <a:endParaRPr lang="e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9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-US" i="1" dirty="0">
                <a:latin typeface="+mn-lt"/>
              </a:rPr>
              <a:t>With React Native, you don't build a “mobile web app”, an “HTML5 app”, or a “hybrid app”. You build a real mobile app that's indistinguishable from an app built using Objective-C or </a:t>
            </a:r>
            <a:r>
              <a:rPr lang="en-US" i="1" dirty="0" smtClean="0">
                <a:latin typeface="+mn-lt"/>
              </a:rPr>
              <a:t>Java</a:t>
            </a:r>
            <a:endParaRPr lang="en" i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ctrTitle" idx="4294967295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dirty="0" smtClean="0">
                <a:latin typeface="+mj-lt"/>
              </a:rPr>
              <a:t>Native Performance</a:t>
            </a:r>
            <a:endParaRPr lang="en" sz="6000" dirty="0">
              <a:latin typeface="+mj-lt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4294967295"/>
          </p:nvPr>
        </p:nvSpPr>
        <p:spPr>
          <a:xfrm>
            <a:off x="2112750" y="4255760"/>
            <a:ext cx="4918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 smtClean="0">
                <a:latin typeface="+mj-lt"/>
              </a:rPr>
              <a:t>Because it’s a native app</a:t>
            </a:r>
            <a:endParaRPr lang="en" sz="1400" dirty="0">
              <a:latin typeface="+mj-lt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810215" y="2408815"/>
            <a:ext cx="264679" cy="2527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8" name="Shape 298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299" name="Shape 29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1" name="Shape 301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02" name="Shape 30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6" name="Shape 306"/>
          <p:cNvSpPr/>
          <p:nvPr/>
        </p:nvSpPr>
        <p:spPr>
          <a:xfrm rot="2466561">
            <a:off x="3473003" y="1209462"/>
            <a:ext cx="367718" cy="35111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 rot="-1609299">
            <a:off x="4010781" y="1430395"/>
            <a:ext cx="264642" cy="25268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 rot="2926312">
            <a:off x="5615348" y="1630572"/>
            <a:ext cx="198187" cy="189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 rot="-1609224">
            <a:off x="4790643" y="362885"/>
            <a:ext cx="178561" cy="17049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React Native is</a:t>
            </a:r>
            <a:r>
              <a:rPr lang="mr-IN" dirty="0" smtClean="0">
                <a:latin typeface="+mj-lt"/>
              </a:rPr>
              <a:t>…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>
                <a:latin typeface="+mn-lt"/>
              </a:rPr>
              <a:t>React Native uses the same fundamental UI building blocks </a:t>
            </a:r>
            <a:endParaRPr lang="en-US" dirty="0" smtClean="0">
              <a:latin typeface="+mn-lt"/>
            </a:endParaRPr>
          </a:p>
          <a:p>
            <a:pPr marL="457200" lvl="0" indent="-355600"/>
            <a:r>
              <a:rPr lang="en-US" dirty="0" smtClean="0">
                <a:latin typeface="+mn-lt"/>
              </a:rPr>
              <a:t>You </a:t>
            </a:r>
            <a:r>
              <a:rPr lang="en-US" dirty="0">
                <a:latin typeface="+mn-lt"/>
              </a:rPr>
              <a:t>just put those building blocks together using JavaScript and React</a:t>
            </a:r>
            <a:r>
              <a:rPr lang="en-US" dirty="0" smtClean="0">
                <a:latin typeface="+mn-lt"/>
              </a:rPr>
              <a:t>.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Native performance because it is a native app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How does it work?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Write components in JSX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RN monitors files and compiles to JS on the fly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Files are loaded into the app and executed with the JavaScript Core Engine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JavaScript components insatiate and render their native counterpart through a bridge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9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So</a:t>
            </a:r>
            <a:r>
              <a:rPr lang="mr-IN" dirty="0" smtClean="0">
                <a:latin typeface="+mj-lt"/>
              </a:rPr>
              <a:t>…</a:t>
            </a:r>
            <a:r>
              <a:rPr lang="en-US" dirty="0" smtClean="0">
                <a:latin typeface="+mj-lt"/>
              </a:rPr>
              <a:t> Why React Native?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Truly Native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Rich ecosystem</a:t>
            </a:r>
          </a:p>
          <a:p>
            <a:pPr marL="457200" lvl="5" indent="-355600"/>
            <a:r>
              <a:rPr lang="en-US" dirty="0" smtClean="0">
                <a:latin typeface="+mn-lt"/>
              </a:rPr>
              <a:t>JavaScript</a:t>
            </a:r>
          </a:p>
          <a:p>
            <a:pPr marL="457200" lvl="5" indent="-355600"/>
            <a:r>
              <a:rPr lang="en-US" dirty="0" smtClean="0">
                <a:latin typeface="+mn-lt"/>
              </a:rPr>
              <a:t>NPM</a:t>
            </a:r>
          </a:p>
          <a:p>
            <a:pPr marL="457200" lvl="5" indent="-355600"/>
            <a:r>
              <a:rPr lang="en-US" dirty="0" smtClean="0">
                <a:latin typeface="+mn-lt"/>
              </a:rPr>
              <a:t>Flexbox</a:t>
            </a:r>
          </a:p>
          <a:p>
            <a:pPr marL="457200" lvl="5" indent="-355600"/>
            <a:r>
              <a:rPr lang="en-US" dirty="0" smtClean="0">
                <a:latin typeface="+mn-lt"/>
              </a:rPr>
              <a:t>Redux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Code sharing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Live Updates</a:t>
            </a:r>
          </a:p>
          <a:p>
            <a:pPr marL="457200" indent="-355600"/>
            <a:r>
              <a:rPr lang="en-US" dirty="0">
                <a:latin typeface="+mn-lt"/>
              </a:rPr>
              <a:t>Great developer experience</a:t>
            </a:r>
          </a:p>
          <a:p>
            <a:pPr marL="457200" lvl="0" indent="-355600"/>
            <a:endParaRPr lang="en-US" dirty="0" smtClean="0">
              <a:latin typeface="+mn-lt"/>
            </a:endParaRPr>
          </a:p>
          <a:p>
            <a:pPr marL="457200" lvl="0" indent="-355600"/>
            <a:endParaRPr lang="en-US" dirty="0" smtClean="0"/>
          </a:p>
          <a:p>
            <a:pPr marL="457200" lvl="0" indent="-355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9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Developer Experience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dirty="0" smtClean="0">
                <a:latin typeface="+mj-lt"/>
              </a:rPr>
              <a:t>A Simple Example</a:t>
            </a:r>
            <a:endParaRPr lang="en" sz="3600" b="0" dirty="0">
              <a:latin typeface="+mj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9900"/>
                </a:solidFill>
                <a:latin typeface="+mj-lt"/>
              </a:rPr>
              <a:t>Show me the code!</a:t>
            </a:r>
            <a:endParaRPr lang="en" dirty="0">
              <a:solidFill>
                <a:srgbClr val="FF99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dirty="0" smtClean="0">
                <a:latin typeface="+mj-lt"/>
              </a:rPr>
              <a:t>A Better Example</a:t>
            </a:r>
            <a:endParaRPr lang="en" sz="3600" b="0" dirty="0">
              <a:latin typeface="+mj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9900"/>
                </a:solidFill>
                <a:latin typeface="+mj-lt"/>
              </a:rPr>
              <a:t>Show me the code!</a:t>
            </a:r>
            <a:endParaRPr lang="en" dirty="0">
              <a:solidFill>
                <a:srgbClr val="FF99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19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Some things I’ve </a:t>
            </a:r>
            <a:r>
              <a:rPr lang="en-US" dirty="0" smtClean="0">
                <a:latin typeface="+mj-lt"/>
              </a:rPr>
              <a:t>done</a:t>
            </a:r>
            <a:r>
              <a:rPr lang="mr-IN" dirty="0" smtClean="0">
                <a:latin typeface="+mj-lt"/>
              </a:rPr>
              <a:t>…</a:t>
            </a:r>
            <a:endParaRPr lang="en" dirty="0">
              <a:latin typeface="+mj-lt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Target</a:t>
            </a:r>
            <a:endParaRPr lang="en" b="1" dirty="0">
              <a:latin typeface="+mn-lt"/>
            </a:endParaRPr>
          </a:p>
          <a:p>
            <a:pPr marL="285750" indent="-285750"/>
            <a:r>
              <a:rPr lang="en-US" dirty="0" smtClean="0">
                <a:latin typeface="+mn-lt"/>
              </a:rPr>
              <a:t>Highlander</a:t>
            </a:r>
          </a:p>
          <a:p>
            <a:pPr marL="285750" indent="-285750"/>
            <a:r>
              <a:rPr lang="en-US" dirty="0" smtClean="0">
                <a:latin typeface="+mn-lt"/>
              </a:rPr>
              <a:t>Praxis</a:t>
            </a:r>
          </a:p>
          <a:p>
            <a:pPr marL="285750" indent="-285750"/>
            <a:r>
              <a:rPr lang="en-US" dirty="0" smtClean="0">
                <a:latin typeface="+mn-lt"/>
              </a:rPr>
              <a:t>Android Wallet</a:t>
            </a:r>
            <a:endParaRPr lang="en" dirty="0">
              <a:latin typeface="+mn-lt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Before Target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General Mills</a:t>
            </a:r>
          </a:p>
          <a:p>
            <a:pPr marL="285750" lvl="1" indent="-285750"/>
            <a:r>
              <a:rPr lang="en-US" b="1" dirty="0" smtClean="0">
                <a:latin typeface="+mn-lt"/>
              </a:rPr>
              <a:t>.NET</a:t>
            </a:r>
          </a:p>
          <a:p>
            <a:pPr marL="285750" lvl="1" indent="-285750"/>
            <a:r>
              <a:rPr lang="en-US" b="1" dirty="0" smtClean="0">
                <a:latin typeface="+mn-lt"/>
              </a:rPr>
              <a:t>JavaScript</a:t>
            </a:r>
          </a:p>
          <a:p>
            <a:pPr marL="285750" lvl="1" indent="-285750"/>
            <a:r>
              <a:rPr lang="en-US" b="1" dirty="0" smtClean="0">
                <a:latin typeface="+mn-lt"/>
              </a:rPr>
              <a:t>Cordova</a:t>
            </a:r>
          </a:p>
          <a:p>
            <a:pPr marL="285750" lvl="1" indent="-285750"/>
            <a:r>
              <a:rPr lang="en-US" b="1" dirty="0" smtClean="0">
                <a:latin typeface="+mn-lt"/>
              </a:rPr>
              <a:t>Front-end</a:t>
            </a:r>
            <a:endParaRPr lang="en-US" b="1" dirty="0">
              <a:latin typeface="+mn-lt"/>
            </a:endParaRPr>
          </a:p>
          <a:p>
            <a:pPr marL="285750" lvl="1" indent="-285750"/>
            <a:r>
              <a:rPr lang="en-US" b="1" dirty="0" smtClean="0">
                <a:latin typeface="+mn-lt"/>
              </a:rPr>
              <a:t>Back-end</a:t>
            </a:r>
            <a:endParaRPr lang="en-US" b="1" dirty="0">
              <a:latin typeface="+mn-lt"/>
            </a:endParaRPr>
          </a:p>
          <a:p>
            <a:pPr marL="285750" lvl="1" indent="-285750"/>
            <a:r>
              <a:rPr lang="en-US" b="1" dirty="0" smtClean="0">
                <a:latin typeface="+mn-lt"/>
              </a:rPr>
              <a:t>DevOps</a:t>
            </a:r>
          </a:p>
          <a:p>
            <a:pPr marL="285750" indent="-285750"/>
            <a:r>
              <a:rPr lang="en-US" b="1" dirty="0">
                <a:latin typeface="+mj-lt"/>
              </a:rPr>
              <a:t>Healthcare</a:t>
            </a:r>
            <a:endParaRPr lang="en-US" b="1" dirty="0" smtClean="0">
              <a:latin typeface="+mj-lt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Personal</a:t>
            </a:r>
          </a:p>
          <a:p>
            <a:pPr marL="285750" indent="-285750"/>
            <a:r>
              <a:rPr lang="en-US" b="1" dirty="0">
                <a:latin typeface="+mn-lt"/>
              </a:rPr>
              <a:t>Full stack </a:t>
            </a:r>
            <a:r>
              <a:rPr lang="en-US" b="1" dirty="0" smtClean="0">
                <a:latin typeface="+mn-lt"/>
              </a:rPr>
              <a:t>JavaScript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Space Weather App</a:t>
            </a:r>
          </a:p>
          <a:p>
            <a:pPr marL="285750" indent="-285750"/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1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Measure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6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Measure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endParaRPr lang="en-US" dirty="0" smtClean="0"/>
          </a:p>
          <a:p>
            <a:pPr marL="457200" lvl="0" indent="-355600"/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5" y="1555641"/>
            <a:ext cx="3889829" cy="30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Measure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Analytics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Logging</a:t>
            </a:r>
          </a:p>
          <a:p>
            <a:pPr marL="457200" lvl="0" indent="-355600"/>
            <a:endParaRPr lang="en-US" dirty="0" smtClean="0"/>
          </a:p>
          <a:p>
            <a:pPr marL="457200" lvl="0" indent="-355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0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Live Updates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1843750"/>
            <a:ext cx="3898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Live Updates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 smtClean="0">
                <a:latin typeface="+mn-lt"/>
              </a:rPr>
              <a:t>Even the fastest App Store is slow</a:t>
            </a:r>
          </a:p>
          <a:p>
            <a:pPr marL="342900" indent="-342900"/>
            <a:r>
              <a:rPr lang="en-US" dirty="0" smtClean="0">
                <a:latin typeface="+mn-lt"/>
              </a:rPr>
              <a:t>Push live updates to your app</a:t>
            </a:r>
          </a:p>
          <a:p>
            <a:pPr marL="342900" indent="-342900"/>
            <a:r>
              <a:rPr lang="en-US" dirty="0" smtClean="0">
                <a:latin typeface="+mn-lt"/>
              </a:rPr>
              <a:t>Bypass App stores for critical bug fixes</a:t>
            </a:r>
          </a:p>
          <a:p>
            <a:pPr marL="342900" indent="-342900"/>
            <a:r>
              <a:rPr lang="en-US" dirty="0" smtClean="0">
                <a:latin typeface="+mn-lt"/>
              </a:rPr>
              <a:t>Microsoft Code Push</a:t>
            </a:r>
          </a:p>
          <a:p>
            <a:pPr marL="342900" indent="-342900"/>
            <a:r>
              <a:rPr lang="en-US" dirty="0" smtClean="0">
                <a:latin typeface="+mn-lt"/>
              </a:rPr>
              <a:t>Roll your own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6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Deploy anywhere?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3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So, is React Cross Platform?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endParaRPr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1678650"/>
            <a:ext cx="3492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What about web?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Some code sharing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Skill sharing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Tool sharing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However &lt;div&gt; !== &lt;View&gt;</a:t>
            </a:r>
          </a:p>
          <a:p>
            <a:pPr marL="457200" lvl="1" indent="-355600"/>
            <a:r>
              <a:rPr lang="en-US" dirty="0" smtClean="0">
                <a:latin typeface="+mn-lt"/>
              </a:rPr>
              <a:t>react-native-web</a:t>
            </a:r>
          </a:p>
          <a:p>
            <a:pPr marL="457200" lvl="1" indent="-355600"/>
            <a:r>
              <a:rPr lang="en-US" dirty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eact-native-primitives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6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Start with React Native</a:t>
            </a:r>
            <a:endParaRPr lang="en-US" b="1" dirty="0">
              <a:latin typeface="+mn-lt"/>
            </a:endParaRPr>
          </a:p>
          <a:p>
            <a:pPr marL="285750" indent="-285750"/>
            <a:r>
              <a:rPr lang="en-US" b="1" dirty="0" smtClean="0">
                <a:latin typeface="+mn-lt"/>
              </a:rPr>
              <a:t>React Native is built this way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Tons of components already built by 3</a:t>
            </a:r>
            <a:r>
              <a:rPr lang="en-US" b="1" baseline="30000" dirty="0" smtClean="0">
                <a:latin typeface="+mn-lt"/>
              </a:rPr>
              <a:t>rd</a:t>
            </a:r>
            <a:r>
              <a:rPr lang="en-US" b="1" dirty="0" smtClean="0">
                <a:latin typeface="+mn-lt"/>
              </a:rPr>
              <a:t> party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Create your and expose your view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Add properties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Add events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Add styles</a:t>
            </a:r>
          </a:p>
          <a:p>
            <a:pPr marL="285750" indent="-285750"/>
            <a:r>
              <a:rPr lang="en-US" b="1" dirty="0">
                <a:latin typeface="+mn-lt"/>
              </a:rPr>
              <a:t>🚀</a:t>
            </a:r>
            <a:endParaRPr lang="en-US" b="1" dirty="0" smtClean="0">
              <a:latin typeface="+mn-lt"/>
            </a:endParaRPr>
          </a:p>
          <a:p>
            <a:pPr marL="285750" indent="-285750"/>
            <a:endParaRPr lang="en-US" b="1" dirty="0" smtClean="0">
              <a:latin typeface="+mn-lt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Integration with existing apps?</a:t>
            </a:r>
            <a:endParaRPr lang="en" dirty="0">
              <a:latin typeface="+mj-lt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n-lt"/>
              </a:rPr>
              <a:t>Integrate with React Native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Add RN dependencies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Develop your components in JS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Add React Native View to your project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Start the RN server </a:t>
            </a:r>
          </a:p>
          <a:p>
            <a:pPr marL="285750" indent="-285750"/>
            <a:r>
              <a:rPr lang="en-US" b="1" dirty="0" smtClean="0">
                <a:latin typeface="+mn-lt"/>
              </a:rPr>
              <a:t>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How can this be applied?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j-lt"/>
              </a:rPr>
              <a:t>Sharing UI</a:t>
            </a:r>
          </a:p>
          <a:p>
            <a:pPr marL="457200" indent="-355600"/>
            <a:r>
              <a:rPr lang="en-US" dirty="0">
                <a:latin typeface="+mj-lt"/>
              </a:rPr>
              <a:t>Sharing component </a:t>
            </a:r>
            <a:r>
              <a:rPr lang="en-US" dirty="0" smtClean="0">
                <a:latin typeface="+mj-lt"/>
              </a:rPr>
              <a:t>library</a:t>
            </a:r>
          </a:p>
          <a:p>
            <a:pPr marL="457200" lvl="0" indent="-355600"/>
            <a:r>
              <a:rPr lang="en-US" dirty="0" smtClean="0">
                <a:latin typeface="+mj-lt"/>
              </a:rPr>
              <a:t>Sharing business logic</a:t>
            </a:r>
            <a:endParaRPr lang="en-US" dirty="0">
              <a:latin typeface="+mj-lt"/>
            </a:endParaRPr>
          </a:p>
          <a:p>
            <a:pPr marL="457200" lvl="0" indent="-355600"/>
            <a:r>
              <a:rPr lang="en-US" dirty="0" smtClean="0">
                <a:latin typeface="+mj-lt"/>
              </a:rPr>
              <a:t>Sharing Test Suites</a:t>
            </a:r>
          </a:p>
          <a:p>
            <a:pPr marL="457200" lvl="0" indent="-355600"/>
            <a:r>
              <a:rPr lang="en-US" dirty="0" smtClean="0">
                <a:latin typeface="+mj-lt"/>
              </a:rPr>
              <a:t>Sharing Build Automation</a:t>
            </a:r>
          </a:p>
          <a:p>
            <a:pPr marL="457200" lvl="0" indent="-355600"/>
            <a:r>
              <a:rPr lang="en-US" dirty="0" smtClean="0">
                <a:latin typeface="+mj-lt"/>
              </a:rPr>
              <a:t>JavaScript can be the glue</a:t>
            </a:r>
          </a:p>
        </p:txBody>
      </p:sp>
    </p:spTree>
    <p:extLst>
      <p:ext uri="{BB962C8B-B14F-4D97-AF65-F5344CB8AC3E}">
        <p14:creationId xmlns:p14="http://schemas.microsoft.com/office/powerpoint/2010/main" val="13228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Today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React Native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Code Examples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DX (Developer Experience)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Tooling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Measuring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Targeting</a:t>
            </a:r>
          </a:p>
          <a:p>
            <a:pPr marL="457200" lvl="0" indent="-355600"/>
            <a:endParaRPr lang="en-US" dirty="0" smtClean="0">
              <a:latin typeface="+mn-lt"/>
            </a:endParaRPr>
          </a:p>
          <a:p>
            <a:pPr marL="457200" lvl="0" indent="-355600"/>
            <a:endParaRPr lang="en-US" dirty="0" smtClean="0">
              <a:latin typeface="+mn-lt"/>
            </a:endParaRPr>
          </a:p>
          <a:p>
            <a:pPr marL="457200" lvl="0" indent="-355600"/>
            <a:endParaRPr lang="en-US" dirty="0" smtClean="0"/>
          </a:p>
          <a:p>
            <a:pPr marL="457200" lvl="0" indent="-355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2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 smtClean="0">
                <a:latin typeface="+mj-lt"/>
              </a:rPr>
              <a:t>Who’s using React Native?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Today</a:t>
            </a:r>
            <a:endParaRPr lang="en" dirty="0">
              <a:latin typeface="+mj-lt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/>
            <a:r>
              <a:rPr lang="en-US" dirty="0" smtClean="0">
                <a:latin typeface="+mn-lt"/>
              </a:rPr>
              <a:t>React Native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Code Examples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DX (Developer Experience)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Tooling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Measuring</a:t>
            </a:r>
          </a:p>
          <a:p>
            <a:pPr marL="457200" lvl="0" indent="-355600"/>
            <a:r>
              <a:rPr lang="en-US" dirty="0" smtClean="0">
                <a:latin typeface="+mn-lt"/>
              </a:rPr>
              <a:t>Targeting</a:t>
            </a:r>
          </a:p>
          <a:p>
            <a:pPr marL="457200" lvl="0" indent="-355600"/>
            <a:endParaRPr lang="en-US" dirty="0" smtClean="0">
              <a:latin typeface="+mn-lt"/>
            </a:endParaRPr>
          </a:p>
          <a:p>
            <a:pPr marL="457200" lvl="0" indent="-355600"/>
            <a:endParaRPr lang="en-US" dirty="0" smtClean="0">
              <a:latin typeface="+mn-lt"/>
            </a:endParaRPr>
          </a:p>
          <a:p>
            <a:pPr marL="457200" lvl="0" indent="-355600"/>
            <a:endParaRPr lang="en-US" dirty="0" smtClean="0"/>
          </a:p>
          <a:p>
            <a:pPr marL="457200" lvl="0" indent="-355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7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6D9EEB"/>
                </a:solidFill>
                <a:latin typeface="+mj-lt"/>
              </a:rPr>
              <a:t>Thanks!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FF9900"/>
                </a:solidFill>
                <a:latin typeface="+mj-lt"/>
              </a:rPr>
              <a:t>Any questions</a:t>
            </a:r>
            <a:r>
              <a:rPr lang="en" sz="1400" b="1" dirty="0" smtClean="0">
                <a:solidFill>
                  <a:srgbClr val="FF9900"/>
                </a:solidFill>
                <a:latin typeface="+mj-lt"/>
              </a:rPr>
              <a:t>?</a:t>
            </a:r>
            <a:endParaRPr lang="en" sz="1400" b="1" dirty="0">
              <a:solidFill>
                <a:srgbClr val="FF9900"/>
              </a:solidFill>
              <a:latin typeface="+mj-lt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Space Weather</a:t>
            </a:r>
            <a:endParaRPr lang="en" dirty="0">
              <a:latin typeface="+mj-lt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The Sun’s effect on planet Earth</a:t>
            </a:r>
            <a:endParaRPr lang="en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Aurora Borealis</a:t>
            </a:r>
            <a:endParaRPr lang="en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04" y="1412211"/>
            <a:ext cx="5205046" cy="3470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59" y="1165609"/>
            <a:ext cx="2511812" cy="2824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664" y="1626559"/>
            <a:ext cx="4471516" cy="1902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42" y="1152370"/>
            <a:ext cx="4773946" cy="29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252" y="1014883"/>
            <a:ext cx="4697916" cy="34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1900</TotalTime>
  <Words>546</Words>
  <Application>Microsoft Macintosh PowerPoint</Application>
  <PresentationFormat>On-screen Show (16:9)</PresentationFormat>
  <Paragraphs>146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Inconsolata</vt:lpstr>
      <vt:lpstr>Nixie One</vt:lpstr>
      <vt:lpstr>Hecate template</vt:lpstr>
      <vt:lpstr>React Native</vt:lpstr>
      <vt:lpstr>Hello!</vt:lpstr>
      <vt:lpstr>Some things I’ve done…</vt:lpstr>
      <vt:lpstr>Today</vt:lpstr>
      <vt:lpstr>Space Weather</vt:lpstr>
      <vt:lpstr>Aurora Borealis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Ionic / Hybrid Mobile</vt:lpstr>
      <vt:lpstr>PowerPoint Presentation</vt:lpstr>
      <vt:lpstr>PowerPoint Presentation</vt:lpstr>
      <vt:lpstr>Hybrid Mobile Challenges</vt:lpstr>
      <vt:lpstr>React</vt:lpstr>
      <vt:lpstr>React is…</vt:lpstr>
      <vt:lpstr>React Native</vt:lpstr>
      <vt:lpstr>PowerPoint Presentation</vt:lpstr>
      <vt:lpstr>Native Performance</vt:lpstr>
      <vt:lpstr>React Native is…</vt:lpstr>
      <vt:lpstr>How does it work?</vt:lpstr>
      <vt:lpstr>So… Why React Native?</vt:lpstr>
      <vt:lpstr>Developer Experience</vt:lpstr>
      <vt:lpstr>A Simple Example Show me the code!</vt:lpstr>
      <vt:lpstr>A Better Example Show me the code!</vt:lpstr>
      <vt:lpstr>Measure</vt:lpstr>
      <vt:lpstr>Measure</vt:lpstr>
      <vt:lpstr>Measure</vt:lpstr>
      <vt:lpstr>Live Updates</vt:lpstr>
      <vt:lpstr>Live Updates</vt:lpstr>
      <vt:lpstr>Deploy anywhere?</vt:lpstr>
      <vt:lpstr>So, is React Cross Platform?</vt:lpstr>
      <vt:lpstr>What about web?</vt:lpstr>
      <vt:lpstr>Integration with existing apps?</vt:lpstr>
      <vt:lpstr>How can this be applied?</vt:lpstr>
      <vt:lpstr>PowerPoint Presentation</vt:lpstr>
      <vt:lpstr>Today</vt:lpstr>
      <vt:lpstr>Thanks!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cp:lastModifiedBy>Timothy Stewart</cp:lastModifiedBy>
  <cp:revision>111</cp:revision>
  <dcterms:modified xsi:type="dcterms:W3CDTF">2017-12-05T04:34:00Z</dcterms:modified>
</cp:coreProperties>
</file>